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
<Relationship Id="rId8" Type="http://schemas.openxmlformats.org/officeDocument/2006/relationships/commentAuthors" Target="commentAuthors.xml"/>
<Relationship Id="rId3" Type="http://schemas.openxmlformats.org/officeDocument/2006/relationships/customXml" Target="../customXml/item3.xml"/>
<Relationship Id="rId7" Type="http://schemas.openxmlformats.org/officeDocument/2006/relationships/handoutMaster" Target="handoutMasters/handoutMaster1.xml"/>
<Relationship Id="rId12" Type="http://schemas.openxmlformats.org/officeDocument/2006/relationships/tableStyles" Target="tableStyles.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notesMaster" Target="notesMasters/notesMaster1.xml"/>
<Relationship Id="rId11" Type="http://schemas.openxmlformats.org/officeDocument/2006/relationships/theme" Target="theme/theme1.xml"/>
<Relationship Id="rId5" Type="http://schemas.openxmlformats.org/officeDocument/2006/relationships/slide" Target="slides/slide1.xml"/>
<Relationship Id="rId10" Type="http://schemas.openxmlformats.org/officeDocument/2006/relationships/viewProps" Target="viewProps.xml"/>
<Relationship Id="rId4" Type="http://schemas.openxmlformats.org/officeDocument/2006/relationships/slideMaster" Target="slideMasters/slideMaster1.xml"/>
<Relationship Id="rId9" Type="http://schemas.openxmlformats.org/officeDocument/2006/relationships/presProps" Target="presProps.xml"/>
<Relationship Id="rId13" Type="http://schemas.openxmlformats.org/officeDocument/2006/relationships/slide" Target="slides/slide2.xml"/>
<Relationship Id="rId14" Type="http://schemas.openxmlformats.org/officeDocument/2006/relationships/slide" Target="slides/slide3.xml"/>
<Relationship Id="rId15" Type="http://schemas.openxmlformats.org/officeDocument/2006/relationships/slide" Target="slides/slide4.xml"/>
<Relationship Id="rId16" Type="http://schemas.openxmlformats.org/officeDocument/2006/relationships/slide" Target="slides/slide5.xml"/>
<Relationship Id="rId17" Type="http://schemas.openxmlformats.org/officeDocument/2006/relationships/slide" Target="slides/slide6.xml"/>
<Relationship Id="rId18" Type="http://schemas.openxmlformats.org/officeDocument/2006/relationships/slide" Target="slides/slide7.xml"/>
<Relationship Id="rId19" Type="http://schemas.openxmlformats.org/officeDocument/2006/relationships/slide" Target="slides/slide8.xml"/>
<Relationship Id="rId20" Type="http://schemas.openxmlformats.org/officeDocument/2006/relationships/slide" Target="slides/slide9.xml"/>
<Relationship Id="rId21" Type="http://schemas.openxmlformats.org/officeDocument/2006/relationships/slide" Target="slides/slide10.xml"/>
<Relationship Id="rId22" Type="http://schemas.openxmlformats.org/officeDocument/2006/relationships/slide" Target="slides/slide11.xml"/>
<Relationship Id="rId23" Type="http://schemas.openxmlformats.org/officeDocument/2006/relationships/slide" Target="slides/slide12.xml"/>
<Relationship Id="rId24" Type="http://schemas.openxmlformats.org/officeDocument/2006/relationships/slide" Target="slides/slide13.xml"/>
<Relationship Id="rId25" Type="http://schemas.openxmlformats.org/officeDocument/2006/relationships/slide" Target="slides/slide14.xml"/>
<Relationship Id="rId26" Type="http://schemas.openxmlformats.org/officeDocument/2006/relationships/slide" Target="slides/slide15.xml"/>
<Relationship Id="rId27" Type="http://schemas.openxmlformats.org/officeDocument/2006/relationships/slide" Target="slides/slide16.xml"/>
<Relationship Id="rId28" Type="http://schemas.openxmlformats.org/officeDocument/2006/relationships/slide" Target="slides/slide17.xml"/>
<Relationship Id="rId29" Type="http://schemas.openxmlformats.org/officeDocument/2006/relationships/slide" Target="slides/slide18.xml"/>
<Relationship Id="rId30" Type="http://schemas.openxmlformats.org/officeDocument/2006/relationships/slide" Target="slides/slide19.xml"/>
<Relationship Id="rId31" Type="http://schemas.openxmlformats.org/officeDocument/2006/relationships/slide" Target="slides/slide20.xml"/>
<Relationship Id="rId32" Type="http://schemas.openxmlformats.org/officeDocument/2006/relationships/slide" Target="slides/slide21.xml"/>
<Relationship Id="rId33" Type="http://schemas.openxmlformats.org/officeDocument/2006/relationships/slide" Target="slides/slide22.xml"/>
<Relationship Id="rId34" Type="http://schemas.openxmlformats.org/officeDocument/2006/relationships/slide" Target="slides/slide23.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89b112fdbea.png>
</file>

<file path=ppt/media/file89b187d0b59.png>
</file>

<file path=ppt/media/file89b1dcdbf19.png>
</file>

<file path=ppt/media/file89b1f0f2edd.png>
</file>

<file path=ppt/media/file89b2b152bc7.png>
</file>

<file path=ppt/media/file89b2cfc0a84.png>
</file>

<file path=ppt/media/file89b2d418f07.png>
</file>

<file path=ppt/media/file89b2e097b4d.png>
</file>

<file path=ppt/media/file89b2ebd1198.png>
</file>

<file path=ppt/media/file89b33e44049.png>
</file>

<file path=ppt/media/file89b3a952feb.png>
</file>

<file path=ppt/media/file89b3ea99ad.png>
</file>

<file path=ppt/media/file89b4a2a82f6.png>
</file>

<file path=ppt/media/file89b4bdfcacc.png>
</file>

<file path=ppt/media/file89b4e38933c.png>
</file>

<file path=ppt/media/file89b517b3dfe.png>
</file>

<file path=ppt/media/file89b5310307e.png>
</file>

<file path=ppt/media/file89b5716772e.png>
</file>

<file path=ppt/media/file89b5d0ee876.png>
</file>

<file path=ppt/media/file89b5e1caf6e.png>
</file>

<file path=ppt/media/file89b644a7042.png>
</file>

<file path=ppt/media/file89b6548c1f3.png>
</file>

<file path=ppt/media/file89b68de0d0b.png>
</file>

<file path=ppt/media/file89b707e13d7.png>
</file>

<file path=ppt/media/file89b7223187c.png>
</file>

<file path=ppt/media/file89b7aed2be9.png>
</file>

<file path=ppt/media/file89b7dbfcab4.png>
</file>

<file path=ppt/media/file89b7ece2a20.png>
</file>

<file path=ppt/media/file89bbb56c78.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8" Type="http://schemas.openxmlformats.org/officeDocument/2006/relationships/hyperlink" Target="https://www.ons.gov.uk/peoplepopulationandcommunity/birthsdeathsandmarriages/deaths/datasets/numberofdeathsincarehomesnotifiedtothecarequalitycommissionengland" TargetMode="External"/>
<Relationship Id="rId3" Type="http://schemas.openxmlformats.org/officeDocument/2006/relationships/hyperlink" Target="https://coronavirus-staging.data.gov.uk/" TargetMode="External"/>
<Relationship Id="rId7" Type="http://schemas.openxmlformats.org/officeDocument/2006/relationships/hyperlink" Target="https://www.ons.gov.uk/peoplepopulationandcommunity/healthandsocialcare/causesofdeath/datasets/deathregistrationsandoccurrencesbylocalauthorityandhealthboard" TargetMode="External"/>
<Relationship Id="rId2" Type="http://schemas.openxmlformats.org/officeDocument/2006/relationships/hyperlink" Target="https://coronavirus.data.gov.uk/" TargetMode="External"/>
<Relationship Id="rId1" Type="http://schemas.openxmlformats.org/officeDocument/2006/relationships/slideLayout" Target="../slideLayouts/slideLayout1.xml"/>
<Relationship Id="rId6" Type="http://schemas.openxmlformats.org/officeDocument/2006/relationships/hyperlink" Target="https://www.england.nhs.uk/statistics/statistical-work-areas/covid-19-daily-deaths/" TargetMode="External"/>
<Relationship Id="rId5" Type="http://schemas.openxmlformats.org/officeDocument/2006/relationships/hyperlink" Target="https://www.gov.uk/government/statistical-data-sets/covid-19-number-of-outbreaks-in-care-homes-management-information#history" TargetMode="External"/>
<Relationship Id="rId10" Type="http://schemas.openxmlformats.org/officeDocument/2006/relationships/hyperlink" Target="https://www.google.com/covid19/mobility/" TargetMode="External"/>
<Relationship Id="rId4" Type="http://schemas.openxmlformats.org/officeDocument/2006/relationships/hyperlink" Target="https://digital.nhs.uk/dashboards/nhs-pathways" TargetMode="External"/>
<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9b5310307e.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4.xml"/>
<Relationship Id="rId2" Type="http://schemas.openxmlformats.org/officeDocument/2006/relationships/image" Target="../media/file89b4bdfcacc.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89b517b3dfe.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89b7223187c.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89b5e1caf6e.pn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89b2d418f07.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9b2b152bc7.png"/>
<Relationship Id="rId3" Type="http://schemas.openxmlformats.org/officeDocument/2006/relationships/image" Target="../media/file89b7aed2be9.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9b68de0d0b.png"/>
<Relationship Id="rId3" Type="http://schemas.openxmlformats.org/officeDocument/2006/relationships/image" Target="../media/file89b4a2a82f6.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9b2cfc0a84.png"/>
<Relationship Id="rId3" Type="http://schemas.openxmlformats.org/officeDocument/2006/relationships/image" Target="../media/file89b5716772e.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9b3ea99ad.png"/>
<Relationship Id="rId3" Type="http://schemas.openxmlformats.org/officeDocument/2006/relationships/image" Target="../media/file89b1f0f2edd.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9b1dcdbf19.png"/>
<Relationship Id="rId3" Type="http://schemas.openxmlformats.org/officeDocument/2006/relationships/image" Target="../media/file89b2ebd1198.png"/>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9b7ece2a20.png"/>
<Relationship Id="rId3" Type="http://schemas.openxmlformats.org/officeDocument/2006/relationships/image" Target="../media/file89b112fdbea.png"/>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9b5d0ee876.png"/>
<Relationship Id="rId3" Type="http://schemas.openxmlformats.org/officeDocument/2006/relationships/image" Target="../media/file89b7dbfcab4.png"/>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9b3a952feb.png"/>
<Relationship Id="rId3" Type="http://schemas.openxmlformats.org/officeDocument/2006/relationships/image" Target="../media/file89b187d0b59.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9b2e097b4d.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9b707e13d7.pn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9b6548c1f3.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9bbb56c78.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9b33e44049.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9b4e38933c.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9b644a704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31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31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9th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92,895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10,706.7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7,700,753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13,617.6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1,092,753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11,855.5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31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31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26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518.0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246,472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435.8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44,690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484.9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31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31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6,710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10,453.8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17,682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10,974.2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11,916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9,806.8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15,269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13,575.6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14,116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9,703.5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15,706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10,323.3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11,496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10,382.3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92,895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10,706.7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1,092,753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11,855.5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7,700,753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13,617.6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31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31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26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380.1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942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584.6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512.7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881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605.6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122nd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518.0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246,472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435.8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44,690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484.9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October 2021</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mattdorey</cp:lastModifiedBy>
  <cp:revision>82</cp:revision>
  <dcterms:created xsi:type="dcterms:W3CDTF">2020-07-05T12:47:38Z</dcterms:created>
  <dcterms:modified xsi:type="dcterms:W3CDTF">2021-10-31T20:53:27Z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